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70" r:id="rId6"/>
    <p:sldId id="261" r:id="rId7"/>
    <p:sldId id="265" r:id="rId8"/>
    <p:sldId id="263" r:id="rId9"/>
    <p:sldId id="260" r:id="rId10"/>
    <p:sldId id="269" r:id="rId11"/>
    <p:sldId id="280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3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09AE8-F74E-4835-9801-421B109CF61A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39697-7A41-4360-9240-BA7BC6C5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gif"/><Relationship Id="rId7" Type="http://schemas.openxmlformats.org/officeDocument/2006/relationships/image" Target="../media/image27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gif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525342"/>
            <a:ext cx="6400800" cy="720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332656"/>
            <a:ext cx="7488832" cy="388843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/>
            </a:r>
            <a:br>
              <a:rPr lang="ru-RU" sz="1600" b="1" dirty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</a:t>
            </a:r>
            <a:r>
              <a:rPr lang="ru-RU" sz="1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образовательлое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учреждение «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 6 «Радуга» </a:t>
            </a:r>
            <a:r>
              <a:rPr lang="ru-RU" sz="1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г.Кукмор</a:t>
            </a: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Опыт работы по обучению детей дошкольного возраста правилам дорожного движения.</a:t>
            </a:r>
            <a:r>
              <a:rPr lang="ru-RU" sz="2800" b="1" smtClean="0">
                <a:solidFill>
                  <a:srgbClr val="FF0000"/>
                </a:solidFill>
              </a:rPr>
              <a:t/>
            </a:r>
            <a:br>
              <a:rPr lang="ru-RU" sz="2800" b="1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подготовлен старшим воспитателем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Ямаловой З.И.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220071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DSCN0218"/>
          <p:cNvPicPr>
            <a:picLocks noChangeAspect="1" noChangeArrowheads="1"/>
          </p:cNvPicPr>
          <p:nvPr/>
        </p:nvPicPr>
        <p:blipFill>
          <a:blip r:embed="rId3" cstate="print"/>
          <a:srcRect l="7652"/>
          <a:stretch>
            <a:fillRect/>
          </a:stretch>
        </p:blipFill>
        <p:spPr bwMode="auto">
          <a:xfrm>
            <a:off x="1187624" y="332656"/>
            <a:ext cx="4032448" cy="2808312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051" name="Picture 3" descr="DSCN0217"/>
          <p:cNvPicPr>
            <a:picLocks noChangeAspect="1" noChangeArrowheads="1"/>
          </p:cNvPicPr>
          <p:nvPr/>
        </p:nvPicPr>
        <p:blipFill>
          <a:blip r:embed="rId4" cstate="print"/>
          <a:srcRect l="10506" t="16992" r="2736"/>
          <a:stretch>
            <a:fillRect/>
          </a:stretch>
        </p:blipFill>
        <p:spPr bwMode="auto">
          <a:xfrm>
            <a:off x="5292080" y="3284984"/>
            <a:ext cx="3312368" cy="3096344"/>
          </a:xfrm>
          <a:prstGeom prst="round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3" name="Picture 2" descr="DSCN0351"/>
          <p:cNvPicPr>
            <a:picLocks noChangeAspect="1" noChangeArrowheads="1"/>
          </p:cNvPicPr>
          <p:nvPr/>
        </p:nvPicPr>
        <p:blipFill>
          <a:blip r:embed="rId5" cstate="print"/>
          <a:srcRect b="9854"/>
          <a:stretch>
            <a:fillRect/>
          </a:stretch>
        </p:blipFill>
        <p:spPr bwMode="auto">
          <a:xfrm>
            <a:off x="5292080" y="332656"/>
            <a:ext cx="3505200" cy="2352675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" name="Picture 3" descr="DSCN0349"/>
          <p:cNvPicPr>
            <a:picLocks noChangeAspect="1" noChangeArrowheads="1"/>
          </p:cNvPicPr>
          <p:nvPr/>
        </p:nvPicPr>
        <p:blipFill>
          <a:blip r:embed="rId6" cstate="print"/>
          <a:srcRect r="-2632" b="12675"/>
          <a:stretch>
            <a:fillRect/>
          </a:stretch>
        </p:blipFill>
        <p:spPr bwMode="auto">
          <a:xfrm>
            <a:off x="1403648" y="3356992"/>
            <a:ext cx="3744416" cy="302433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Picture 10" descr="C:\Users\User\Desktop\ЦОР 2010Г\надписи\ывчаспм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1312" y="0"/>
            <a:ext cx="6192688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772816"/>
            <a:ext cx="5886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Правильное поведение на дорогах -  показатель культуры человека. 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solidFill>
                  <a:srgbClr val="FFC000"/>
                </a:solidFill>
              </a:rPr>
              <a:t>Желаю всем безопасных дорог.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solidFill>
                  <a:srgbClr val="00B050"/>
                </a:solidFill>
              </a:rPr>
              <a:t> Будьте воспитаны!</a:t>
            </a:r>
          </a:p>
          <a:p>
            <a:pPr algn="ctr">
              <a:buFontTx/>
              <a:buNone/>
            </a:pPr>
            <a:endParaRPr lang="ru-RU" b="1" i="1" dirty="0" smtClean="0">
              <a:solidFill>
                <a:srgbClr val="00B050"/>
              </a:solidFill>
            </a:endParaRPr>
          </a:p>
          <a:p>
            <a:pPr algn="ctr">
              <a:buFontTx/>
              <a:buNone/>
            </a:pPr>
            <a:endParaRPr lang="ru-RU" b="1" i="1" dirty="0" smtClean="0">
              <a:solidFill>
                <a:srgbClr val="00B050"/>
              </a:solidFill>
            </a:endParaRPr>
          </a:p>
          <a:p>
            <a:pPr algn="ctr">
              <a:buFontTx/>
              <a:buNone/>
            </a:pPr>
            <a:endParaRPr lang="ru-RU" b="1" i="1" dirty="0" smtClean="0">
              <a:solidFill>
                <a:srgbClr val="00B050"/>
              </a:solidFill>
            </a:endParaRPr>
          </a:p>
          <a:p>
            <a:pPr algn="ctr">
              <a:buFontTx/>
              <a:buNone/>
            </a:pPr>
            <a:endParaRPr lang="ru-RU" b="1" i="1" dirty="0" smtClean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3244335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Б</a:t>
            </a: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56084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Главная цель</a:t>
            </a:r>
            <a:b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работы по обучению детей</a:t>
            </a:r>
            <a:b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правилам дорожного движения:</a:t>
            </a:r>
            <a:endParaRPr lang="ru-RU" sz="2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00200"/>
            <a:ext cx="9143999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55576" y="1556792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ruthCYR Medium" pitchFamily="50" charset="-52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ruthCYR Medium" pitchFamily="50" charset="-52"/>
                <a:cs typeface="Times New Roman" pitchFamily="18" charset="0"/>
              </a:rPr>
              <a:t>-Сохранение здоровья и жизни детей;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ruthCYR Medium" pitchFamily="50" charset="-52"/>
                <a:cs typeface="Times New Roman" pitchFamily="18" charset="0"/>
              </a:rPr>
              <a:t>-Предупреждение дорожно-транспортного травматизма;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ruthCYR Medium" pitchFamily="50" charset="-52"/>
                <a:cs typeface="Times New Roman" pitchFamily="18" charset="0"/>
              </a:rPr>
              <a:t>-Поиск новых направлений совместной деятельности с ГИБДД, родителями, общественными организациями по  профилактике детского дорожно-транспортного травматизма.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ruthCYR Medium" pitchFamily="50" charset="-52"/>
                <a:cs typeface="Times New Roman" pitchFamily="18" charset="0"/>
              </a:rPr>
              <a:t>-Расширение кругозора детей в области изучения правил дорожного движения.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0"/>
            <a:ext cx="3995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11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5696" cy="1643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9592" y="404664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cap="none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b="1" i="1" cap="none" dirty="0" smtClean="0">
                <a:solidFill>
                  <a:srgbClr val="0070C0"/>
                </a:solidFill>
                <a:latin typeface="Arial Black" pitchFamily="34" charset="0"/>
              </a:rPr>
              <a:t>ОСНОВНЫЕ НАПРАВЛЕНИЯ И ФОРМЫ РАБОТЫ С ПЕДАГОГАМИ ПО ОБУЧЕНИЮ ДЕТЕЙ ПРАВИЛАМ ДОРОЖНОГО ДВИЖЕНИЯ</a:t>
            </a:r>
          </a:p>
          <a:p>
            <a:pPr algn="ctr"/>
            <a:endParaRPr lang="ru-RU" b="1" i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7" name="Содержимое 3" descr="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1772816"/>
            <a:ext cx="7344816" cy="4501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BK0001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1415974192286"/>
          <p:cNvPicPr>
            <a:picLocks noChangeAspect="1" noChangeArrowheads="1"/>
          </p:cNvPicPr>
          <p:nvPr/>
        </p:nvPicPr>
        <p:blipFill>
          <a:blip r:embed="rId3" cstate="print"/>
          <a:srcRect l="25389" t="5641" r="6981"/>
          <a:stretch>
            <a:fillRect/>
          </a:stretch>
        </p:blipFill>
        <p:spPr bwMode="auto">
          <a:xfrm rot="708378">
            <a:off x="961315" y="3527948"/>
            <a:ext cx="3146565" cy="3040311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dist="45791" dir="2021404" algn="ctr" rotWithShape="0">
              <a:srgbClr val="808080"/>
            </a:outerShdw>
          </a:effectLst>
        </p:spPr>
      </p:pic>
      <p:pic>
        <p:nvPicPr>
          <p:cNvPr id="7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1115616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Миннур Гилмановна\Videos\Pictures\фото\IMG_00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34" b="18887"/>
          <a:stretch/>
        </p:blipFill>
        <p:spPr bwMode="auto">
          <a:xfrm>
            <a:off x="622400" y="407698"/>
            <a:ext cx="3791951" cy="2841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C:\Users\Миннур Гилмановна\Videos\Pictures\фото\IMG_003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4" b="23264"/>
          <a:stretch/>
        </p:blipFill>
        <p:spPr bwMode="auto">
          <a:xfrm>
            <a:off x="4139953" y="1412775"/>
            <a:ext cx="4402164" cy="3635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C:\Users\Миннур Гилмановна\Videos\Pictures\IMG_20180402_1333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91" y="3507400"/>
            <a:ext cx="3438128" cy="3082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K0001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1942896-542061cd4d1fd1f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9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9" descr="58a2a73c_police car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84984"/>
            <a:ext cx="8591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Рисунок 7" descr="0719930ba5bc2698f820a8f020105a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924944"/>
            <a:ext cx="12192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Миннур Гилмановна\Videos\Pictures\Новая папка (2)\IMG_048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25" y="3748256"/>
            <a:ext cx="3305567" cy="220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иннур Гилмановна\Videos\Pictures\экскурсии\валенка\IMG_33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8880"/>
            <a:ext cx="4054673" cy="304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иннур Гилмановна\Videos\Pictures\экскурсии\валенка\IMG_34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448" y="504163"/>
            <a:ext cx="3959318" cy="296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" y="0"/>
            <a:ext cx="9126495" cy="6858000"/>
          </a:xfrm>
          <a:prstGeom prst="rect">
            <a:avLst/>
          </a:prstGeom>
        </p:spPr>
      </p:pic>
      <p:pic>
        <p:nvPicPr>
          <p:cNvPr id="3" name="Содержимое 3" descr="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7585" y="1772816"/>
            <a:ext cx="7632848" cy="45787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332656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E90062"/>
              </a:solidFill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О</a:t>
            </a:r>
            <a:r>
              <a:rPr lang="ru-RU" cap="none" dirty="0" smtClean="0">
                <a:solidFill>
                  <a:srgbClr val="00B0F0"/>
                </a:solidFill>
                <a:latin typeface="Arial Black" pitchFamily="34" charset="0"/>
              </a:rPr>
              <a:t>СНОВНЫЕ НАПРАВЛЕНИЯ И ФОРМЫ РАБОТЫ С ДЕТЬМИ ПО ОБУЧЕНИЮ ПРАВИЛАМ ДОРОЖНОГО ДВИЖЕНИЯ</a:t>
            </a:r>
            <a:endParaRPr lang="ru-RU" dirty="0">
              <a:solidFill>
                <a:srgbClr val="00B0F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" y="0"/>
            <a:ext cx="9126495" cy="6858000"/>
          </a:xfrm>
          <a:prstGeom prst="rect">
            <a:avLst/>
          </a:prstGeom>
        </p:spPr>
      </p:pic>
      <p:pic>
        <p:nvPicPr>
          <p:cNvPr id="3077" name="Picture 5" descr="DSCN02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89040"/>
            <a:ext cx="410215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11" descr="BEET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20975">
            <a:off x="3772470" y="3199075"/>
            <a:ext cx="1490691" cy="738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Миннур Гилмановна\Videos\Pictures\альбом\IMG_17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72" y="476672"/>
            <a:ext cx="3782017" cy="252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Миннур Гилмановна\Videos\Pictures\альбом\IMG_177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00" y="3981061"/>
            <a:ext cx="36004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Миннур Гилмановна\Videos\Pictures\Новая папка (2)\DSCN33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41" y="1109599"/>
            <a:ext cx="2682119" cy="23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K0001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MMj03033790000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115616" cy="89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MMj0286797000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172400" y="6191490"/>
            <a:ext cx="971600" cy="66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IMG_178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17032"/>
            <a:ext cx="4248472" cy="2880320"/>
          </a:xfrm>
          <a:prstGeom prst="round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051" name="Picture 3" descr="IMG_17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65875">
            <a:off x="4784729" y="3833254"/>
            <a:ext cx="3951566" cy="2685134"/>
          </a:xfrm>
          <a:prstGeom prst="round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2052" name="Picture 4" descr="DSCN0186"/>
          <p:cNvPicPr>
            <a:picLocks noChangeAspect="1" noChangeArrowheads="1"/>
          </p:cNvPicPr>
          <p:nvPr/>
        </p:nvPicPr>
        <p:blipFill>
          <a:blip r:embed="rId7" cstate="print"/>
          <a:srcRect r="14690" b="3142"/>
          <a:stretch>
            <a:fillRect/>
          </a:stretch>
        </p:blipFill>
        <p:spPr bwMode="auto">
          <a:xfrm rot="21286029">
            <a:off x="1040230" y="335210"/>
            <a:ext cx="3348314" cy="2936440"/>
          </a:xfrm>
          <a:prstGeom prst="round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055" name="Picture 7" descr="DSCN0199"/>
          <p:cNvPicPr>
            <a:picLocks noChangeAspect="1" noChangeArrowheads="1"/>
          </p:cNvPicPr>
          <p:nvPr/>
        </p:nvPicPr>
        <p:blipFill>
          <a:blip r:embed="rId8" cstate="print"/>
          <a:srcRect r="13495" b="3012"/>
          <a:stretch>
            <a:fillRect/>
          </a:stretch>
        </p:blipFill>
        <p:spPr bwMode="auto">
          <a:xfrm>
            <a:off x="5220072" y="260648"/>
            <a:ext cx="3528392" cy="3312368"/>
          </a:xfrm>
          <a:prstGeom prst="flowChartAlternateProcess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26" name="Рисунок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56" t="22821" r="56509" b="22275"/>
          <a:stretch>
            <a:fillRect/>
          </a:stretch>
        </p:blipFill>
        <p:spPr bwMode="auto">
          <a:xfrm>
            <a:off x="-252536" y="2492896"/>
            <a:ext cx="1318973" cy="114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0"/>
            <a:ext cx="1325563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9" descr="58a2a73c_police car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06332" y="3140968"/>
            <a:ext cx="936083" cy="71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495" cy="6858000"/>
          </a:xfrm>
          <a:prstGeom prst="rect">
            <a:avLst/>
          </a:prstGeom>
        </p:spPr>
      </p:pic>
      <p:pic>
        <p:nvPicPr>
          <p:cNvPr id="3" name="Содержимое 3" descr="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2325" y="1916831"/>
            <a:ext cx="7494091" cy="45077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600" y="620688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dirty="0" smtClean="0">
                <a:solidFill>
                  <a:srgbClr val="7030A0"/>
                </a:solidFill>
                <a:latin typeface="Arial Black" pitchFamily="34" charset="0"/>
              </a:rPr>
              <a:t>ОСНОВНЫЕ НАПРАВЛЕНИЯ И ФОРМЫ РАБОТЫ С РОДИТЕЛЯМИ ПО ОБУЧЕНИЮ ДЕТЕЙ ПРАВИЛАМ ДОРОЖНОГО ДВИЖЕНИЯ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84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Муниципальное бюджетное образовательлое учреждение «Детский сад № 6 «Радуга» г.Кукмор      Опыт работы по обучению детей дошкольного возраста правилам дорожного движения.    подготовлен старшим воспитателем Ямаловой З.И.</vt:lpstr>
      <vt:lpstr>Главная цель работы по обучению детей правилам дорожного движения: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работы по обучению детей дошкольного возраста правилам дорожного движения.   МКДОУ « Детский сад№14»с.Урожайного Левокумского муниципального района ставроп</dc:title>
  <dc:creator>он</dc:creator>
  <cp:lastModifiedBy>Миннур Гилмановна</cp:lastModifiedBy>
  <cp:revision>52</cp:revision>
  <dcterms:created xsi:type="dcterms:W3CDTF">2015-07-19T19:26:16Z</dcterms:created>
  <dcterms:modified xsi:type="dcterms:W3CDTF">2018-10-30T10:11:54Z</dcterms:modified>
</cp:coreProperties>
</file>